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21383625" cy="30275213"/>
  <p:notesSz cx="10015538" cy="144478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24" d="100"/>
          <a:sy n="24" d="100"/>
        </p:scale>
        <p:origin x="3024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2" y="4954765"/>
            <a:ext cx="18176081" cy="10540259"/>
          </a:xfrm>
        </p:spPr>
        <p:txBody>
          <a:bodyPr anchor="b"/>
          <a:lstStyle>
            <a:lvl1pPr algn="ctr">
              <a:defRPr sz="1403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2953" y="15901497"/>
            <a:ext cx="16037719" cy="7309499"/>
          </a:xfrm>
        </p:spPr>
        <p:txBody>
          <a:bodyPr/>
          <a:lstStyle>
            <a:lvl1pPr marL="0" indent="0" algn="ctr">
              <a:buNone/>
              <a:defRPr sz="5612"/>
            </a:lvl1pPr>
            <a:lvl2pPr marL="1069162" indent="0" algn="ctr">
              <a:buNone/>
              <a:defRPr sz="4677"/>
            </a:lvl2pPr>
            <a:lvl3pPr marL="2138324" indent="0" algn="ctr">
              <a:buNone/>
              <a:defRPr sz="4209"/>
            </a:lvl3pPr>
            <a:lvl4pPr marL="3207487" indent="0" algn="ctr">
              <a:buNone/>
              <a:defRPr sz="3742"/>
            </a:lvl4pPr>
            <a:lvl5pPr marL="4276649" indent="0" algn="ctr">
              <a:buNone/>
              <a:defRPr sz="3742"/>
            </a:lvl5pPr>
            <a:lvl6pPr marL="5345811" indent="0" algn="ctr">
              <a:buNone/>
              <a:defRPr sz="3742"/>
            </a:lvl6pPr>
            <a:lvl7pPr marL="6414973" indent="0" algn="ctr">
              <a:buNone/>
              <a:defRPr sz="3742"/>
            </a:lvl7pPr>
            <a:lvl8pPr marL="7484135" indent="0" algn="ctr">
              <a:buNone/>
              <a:defRPr sz="3742"/>
            </a:lvl8pPr>
            <a:lvl9pPr marL="8553298" indent="0" algn="ctr">
              <a:buNone/>
              <a:defRPr sz="374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D6DB9-879E-414F-9E49-D373396FC8AC}" type="datetimeFigureOut">
              <a:rPr lang="en-ID" smtClean="0"/>
              <a:t>23/06/2026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86426-9EA5-41BC-AEAA-98E48536779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37526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D6DB9-879E-414F-9E49-D373396FC8AC}" type="datetimeFigureOut">
              <a:rPr lang="en-ID" smtClean="0"/>
              <a:t>23/06/2026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86426-9EA5-41BC-AEAA-98E48536779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197626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2658" y="1611875"/>
            <a:ext cx="4610844" cy="256568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5" y="1611875"/>
            <a:ext cx="13565237" cy="256568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D6DB9-879E-414F-9E49-D373396FC8AC}" type="datetimeFigureOut">
              <a:rPr lang="en-ID" smtClean="0"/>
              <a:t>23/06/2026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86426-9EA5-41BC-AEAA-98E48536779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525653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D6DB9-879E-414F-9E49-D373396FC8AC}" type="datetimeFigureOut">
              <a:rPr lang="en-ID" smtClean="0"/>
              <a:t>23/06/2026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86426-9EA5-41BC-AEAA-98E48536779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9274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88" y="7547788"/>
            <a:ext cx="18443377" cy="12593645"/>
          </a:xfrm>
        </p:spPr>
        <p:txBody>
          <a:bodyPr anchor="b"/>
          <a:lstStyle>
            <a:lvl1pPr>
              <a:defRPr sz="1403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88" y="20260574"/>
            <a:ext cx="18443377" cy="6622701"/>
          </a:xfrm>
        </p:spPr>
        <p:txBody>
          <a:bodyPr/>
          <a:lstStyle>
            <a:lvl1pPr marL="0" indent="0">
              <a:buNone/>
              <a:defRPr sz="5612">
                <a:solidFill>
                  <a:schemeClr val="tx1"/>
                </a:solidFill>
              </a:defRPr>
            </a:lvl1pPr>
            <a:lvl2pPr marL="1069162" indent="0">
              <a:buNone/>
              <a:defRPr sz="4677">
                <a:solidFill>
                  <a:schemeClr val="tx1">
                    <a:tint val="75000"/>
                  </a:schemeClr>
                </a:solidFill>
              </a:defRPr>
            </a:lvl2pPr>
            <a:lvl3pPr marL="2138324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3pPr>
            <a:lvl4pPr marL="3207487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4pPr>
            <a:lvl5pPr marL="4276649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5pPr>
            <a:lvl6pPr marL="5345811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6pPr>
            <a:lvl7pPr marL="6414973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7pPr>
            <a:lvl8pPr marL="7484135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8pPr>
            <a:lvl9pPr marL="8553298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D6DB9-879E-414F-9E49-D373396FC8AC}" type="datetimeFigureOut">
              <a:rPr lang="en-ID" smtClean="0"/>
              <a:t>23/06/2026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86426-9EA5-41BC-AEAA-98E48536779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24815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24" y="8059374"/>
            <a:ext cx="9088041" cy="192093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0" y="8059374"/>
            <a:ext cx="9088041" cy="192093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D6DB9-879E-414F-9E49-D373396FC8AC}" type="datetimeFigureOut">
              <a:rPr lang="en-ID" smtClean="0"/>
              <a:t>23/06/2026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86426-9EA5-41BC-AEAA-98E48536779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065374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1611882"/>
            <a:ext cx="18443377" cy="585180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12" y="7421634"/>
            <a:ext cx="9046274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12" y="11058863"/>
            <a:ext cx="9046274" cy="162659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461" y="7421634"/>
            <a:ext cx="9090826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1" y="11058863"/>
            <a:ext cx="9090826" cy="162659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D6DB9-879E-414F-9E49-D373396FC8AC}" type="datetimeFigureOut">
              <a:rPr lang="en-ID" smtClean="0"/>
              <a:t>23/06/2026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86426-9EA5-41BC-AEAA-98E48536779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413995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D6DB9-879E-414F-9E49-D373396FC8AC}" type="datetimeFigureOut">
              <a:rPr lang="en-ID" smtClean="0"/>
              <a:t>23/06/2026</a:t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86426-9EA5-41BC-AEAA-98E48536779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707910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D6DB9-879E-414F-9E49-D373396FC8AC}" type="datetimeFigureOut">
              <a:rPr lang="en-ID" smtClean="0"/>
              <a:t>23/06/2026</a:t>
            </a:fld>
            <a:endParaRPr lang="en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86426-9EA5-41BC-AEAA-98E48536779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0258494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0826" y="4359077"/>
            <a:ext cx="10825460" cy="21515024"/>
          </a:xfrm>
        </p:spPr>
        <p:txBody>
          <a:bodyPr/>
          <a:lstStyle>
            <a:lvl1pPr>
              <a:defRPr sz="7483"/>
            </a:lvl1pPr>
            <a:lvl2pPr>
              <a:defRPr sz="6548"/>
            </a:lvl2pPr>
            <a:lvl3pPr>
              <a:defRPr sz="5612"/>
            </a:lvl3pPr>
            <a:lvl4pPr>
              <a:defRPr sz="4677"/>
            </a:lvl4pPr>
            <a:lvl5pPr>
              <a:defRPr sz="4677"/>
            </a:lvl5pPr>
            <a:lvl6pPr>
              <a:defRPr sz="4677"/>
            </a:lvl6pPr>
            <a:lvl7pPr>
              <a:defRPr sz="4677"/>
            </a:lvl7pPr>
            <a:lvl8pPr>
              <a:defRPr sz="4677"/>
            </a:lvl8pPr>
            <a:lvl9pPr>
              <a:defRPr sz="467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D6DB9-879E-414F-9E49-D373396FC8AC}" type="datetimeFigureOut">
              <a:rPr lang="en-ID" smtClean="0"/>
              <a:t>23/06/2026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86426-9EA5-41BC-AEAA-98E48536779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845362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0826" y="4359077"/>
            <a:ext cx="10825460" cy="21515024"/>
          </a:xfrm>
        </p:spPr>
        <p:txBody>
          <a:bodyPr anchor="t"/>
          <a:lstStyle>
            <a:lvl1pPr marL="0" indent="0">
              <a:buNone/>
              <a:defRPr sz="7483"/>
            </a:lvl1pPr>
            <a:lvl2pPr marL="1069162" indent="0">
              <a:buNone/>
              <a:defRPr sz="6548"/>
            </a:lvl2pPr>
            <a:lvl3pPr marL="2138324" indent="0">
              <a:buNone/>
              <a:defRPr sz="5612"/>
            </a:lvl3pPr>
            <a:lvl4pPr marL="3207487" indent="0">
              <a:buNone/>
              <a:defRPr sz="4677"/>
            </a:lvl4pPr>
            <a:lvl5pPr marL="4276649" indent="0">
              <a:buNone/>
              <a:defRPr sz="4677"/>
            </a:lvl5pPr>
            <a:lvl6pPr marL="5345811" indent="0">
              <a:buNone/>
              <a:defRPr sz="4677"/>
            </a:lvl6pPr>
            <a:lvl7pPr marL="6414973" indent="0">
              <a:buNone/>
              <a:defRPr sz="4677"/>
            </a:lvl7pPr>
            <a:lvl8pPr marL="7484135" indent="0">
              <a:buNone/>
              <a:defRPr sz="4677"/>
            </a:lvl8pPr>
            <a:lvl9pPr marL="8553298" indent="0">
              <a:buNone/>
              <a:defRPr sz="467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D6DB9-879E-414F-9E49-D373396FC8AC}" type="datetimeFigureOut">
              <a:rPr lang="en-ID" smtClean="0"/>
              <a:t>23/06/2026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86426-9EA5-41BC-AEAA-98E48536779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597269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124" y="1611882"/>
            <a:ext cx="18443377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24" y="8059374"/>
            <a:ext cx="18443377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3D6DB9-879E-414F-9E49-D373396FC8AC}" type="datetimeFigureOut">
              <a:rPr lang="en-ID" smtClean="0"/>
              <a:t>23/06/2026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386426-9EA5-41BC-AEAA-98E48536779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833720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138324" rtl="0" eaLnBrk="1" latinLnBrk="0" hangingPunct="1">
        <a:lnSpc>
          <a:spcPct val="90000"/>
        </a:lnSpc>
        <a:spcBef>
          <a:spcPct val="0"/>
        </a:spcBef>
        <a:buNone/>
        <a:defRPr sz="102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581" indent="-534581" algn="l" defTabSz="2138324" rtl="0" eaLnBrk="1" latinLnBrk="0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sz="6548" kern="1200">
          <a:solidFill>
            <a:schemeClr val="tx1"/>
          </a:solidFill>
          <a:latin typeface="+mn-lt"/>
          <a:ea typeface="+mn-ea"/>
          <a:cs typeface="+mn-cs"/>
        </a:defRPr>
      </a:lvl1pPr>
      <a:lvl2pPr marL="1603743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5612" kern="1200">
          <a:solidFill>
            <a:schemeClr val="tx1"/>
          </a:solidFill>
          <a:latin typeface="+mn-lt"/>
          <a:ea typeface="+mn-ea"/>
          <a:cs typeface="+mn-cs"/>
        </a:defRPr>
      </a:lvl2pPr>
      <a:lvl3pPr marL="2672906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677" kern="1200">
          <a:solidFill>
            <a:schemeClr val="tx1"/>
          </a:solidFill>
          <a:latin typeface="+mn-lt"/>
          <a:ea typeface="+mn-ea"/>
          <a:cs typeface="+mn-cs"/>
        </a:defRPr>
      </a:lvl3pPr>
      <a:lvl4pPr marL="3742068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811230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880392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949554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8018717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9087879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138324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3pPr>
      <a:lvl4pPr marL="3207487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276649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345811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414973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7484135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8553298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BCDCDE">
                <a:alpha val="32000"/>
              </a:srgbClr>
            </a:gs>
            <a:gs pos="99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44">
            <a:extLst>
              <a:ext uri="{FF2B5EF4-FFF2-40B4-BE49-F238E27FC236}">
                <a16:creationId xmlns:a16="http://schemas.microsoft.com/office/drawing/2014/main" id="{8F4BA61F-DA4E-45AE-78A5-46C88E485CBC}"/>
              </a:ext>
            </a:extLst>
          </p:cNvPr>
          <p:cNvSpPr/>
          <p:nvPr/>
        </p:nvSpPr>
        <p:spPr>
          <a:xfrm>
            <a:off x="0" y="0"/>
            <a:ext cx="21383625" cy="3387345"/>
          </a:xfrm>
          <a:prstGeom prst="rect">
            <a:avLst/>
          </a:prstGeom>
          <a:solidFill>
            <a:srgbClr val="A0BE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012" tIns="48006" rIns="96012" bIns="48006" rtlCol="0" anchor="ctr"/>
          <a:lstStyle>
            <a:defPPr>
              <a:defRPr kern="1200"/>
            </a:defPPr>
          </a:lstStyle>
          <a:p>
            <a:pPr algn="ctr"/>
            <a:endParaRPr lang="en-US" sz="4400" dirty="0"/>
          </a:p>
        </p:txBody>
      </p:sp>
      <p:sp>
        <p:nvSpPr>
          <p:cNvPr id="46" name="Title 11">
            <a:extLst>
              <a:ext uri="{FF2B5EF4-FFF2-40B4-BE49-F238E27FC236}">
                <a16:creationId xmlns:a16="http://schemas.microsoft.com/office/drawing/2014/main" id="{6C6731BE-F727-A433-5538-3D5E47D5FD2B}"/>
              </a:ext>
            </a:extLst>
          </p:cNvPr>
          <p:cNvSpPr txBox="1"/>
          <p:nvPr/>
        </p:nvSpPr>
        <p:spPr>
          <a:xfrm>
            <a:off x="668238" y="539550"/>
            <a:ext cx="17348837" cy="1338296"/>
          </a:xfrm>
          <a:prstGeom prst="rect">
            <a:avLst/>
          </a:prstGeom>
        </p:spPr>
        <p:txBody>
          <a:bodyPr lIns="96012" tIns="48006" rIns="96012" bIns="48006"/>
          <a:lstStyle>
            <a:defPPr>
              <a:defRPr kern="1200"/>
            </a:defPPr>
            <a:lvl1pPr algn="ctr" defTabSz="4389028" rtl="0" eaLnBrk="1" latinLnBrk="0" hangingPunct="1">
              <a:spcBef>
                <a:spcPct val="0"/>
              </a:spcBef>
              <a:buNone/>
              <a:defRPr sz="13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>
                <a:solidFill>
                  <a:schemeClr val="bg1"/>
                </a:solidFill>
                <a:latin typeface="Montserrat Extra Bold" panose="00000900000000000000" pitchFamily="50" charset="0"/>
              </a:rPr>
              <a:t>Enter A Title To Your Poster</a:t>
            </a:r>
          </a:p>
        </p:txBody>
      </p:sp>
      <p:sp>
        <p:nvSpPr>
          <p:cNvPr id="47" name="Text Placeholder 16">
            <a:extLst>
              <a:ext uri="{FF2B5EF4-FFF2-40B4-BE49-F238E27FC236}">
                <a16:creationId xmlns:a16="http://schemas.microsoft.com/office/drawing/2014/main" id="{D7D92044-2E8B-8A7F-1E0B-EEAE091F7B3F}"/>
              </a:ext>
            </a:extLst>
          </p:cNvPr>
          <p:cNvSpPr txBox="1"/>
          <p:nvPr/>
        </p:nvSpPr>
        <p:spPr>
          <a:xfrm>
            <a:off x="668238" y="1911360"/>
            <a:ext cx="17348837" cy="1044901"/>
          </a:xfrm>
          <a:prstGeom prst="rect">
            <a:avLst/>
          </a:prstGeom>
        </p:spPr>
        <p:txBody>
          <a:bodyPr wrap="square" lIns="96012" tIns="48006" rIns="96012" bIns="48006">
            <a:spAutoFit/>
          </a:bodyPr>
          <a:lstStyle>
            <a:defPPr>
              <a:defRPr kern="1200"/>
            </a:defPPr>
            <a:lvl1pPr marL="0" indent="0" algn="l" defTabSz="4389028" rtl="0" eaLnBrk="1" latinLnBrk="0" hangingPunct="1">
              <a:spcBef>
                <a:spcPct val="20000"/>
              </a:spcBef>
              <a:buFont typeface="Arial" pitchFamily="34" charset="0"/>
              <a:buNone/>
              <a:defRPr sz="13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566086" indent="-1371572" algn="l" defTabSz="4389028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3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86286" indent="-1097257" algn="l" defTabSz="438902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680800" indent="-1097257" algn="l" defTabSz="4389028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9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875314" indent="-1097257" algn="l" defTabSz="4389028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9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69828" indent="-1097257" algn="l" defTabSz="438902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264342" indent="-1097257" algn="l" defTabSz="438902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458857" indent="-1097257" algn="l" defTabSz="438902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653371" indent="-1097257" algn="l" defTabSz="438902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solidFill>
                  <a:schemeClr val="bg1"/>
                </a:solidFill>
                <a:latin typeface="Domine" panose="02040503040403060204" pitchFamily="18" charset="0"/>
              </a:rPr>
              <a:t>Add Author Names and Information</a:t>
            </a:r>
          </a:p>
          <a:p>
            <a:r>
              <a:rPr lang="en-US" sz="2800" dirty="0">
                <a:solidFill>
                  <a:schemeClr val="bg1"/>
                </a:solidFill>
                <a:latin typeface="Domine" panose="02040503040403060204" pitchFamily="18" charset="0"/>
              </a:rPr>
              <a:t>Include Institution or University or Department Names if Needed</a:t>
            </a:r>
          </a:p>
        </p:txBody>
      </p:sp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id="{8BAD0D10-EF25-FAD4-69D5-93A246A195D1}"/>
              </a:ext>
            </a:extLst>
          </p:cNvPr>
          <p:cNvSpPr/>
          <p:nvPr/>
        </p:nvSpPr>
        <p:spPr>
          <a:xfrm>
            <a:off x="10967199" y="3930037"/>
            <a:ext cx="9939024" cy="10307956"/>
          </a:xfrm>
          <a:prstGeom prst="roundRect">
            <a:avLst>
              <a:gd name="adj" fmla="val 1477"/>
            </a:avLst>
          </a:prstGeom>
          <a:solidFill>
            <a:srgbClr val="E3E3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/>
            </a:defPPr>
          </a:lstStyle>
          <a:p>
            <a:pPr algn="ctr"/>
            <a:endParaRPr lang="en-US" sz="6000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E69CC7ED-0B51-3289-C3F6-A84A7122CFC4}"/>
              </a:ext>
            </a:extLst>
          </p:cNvPr>
          <p:cNvSpPr txBox="1"/>
          <p:nvPr/>
        </p:nvSpPr>
        <p:spPr>
          <a:xfrm>
            <a:off x="11418972" y="4631576"/>
            <a:ext cx="90354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Domine" panose="02040503040403060204" pitchFamily="18" charset="0"/>
                <a:ea typeface="Open Sans" panose="020B0606030504020204" pitchFamily="34" charset="0"/>
                <a:cs typeface="Open Sans" panose="020B0606030504020204" pitchFamily="34" charset="0"/>
              </a:rPr>
              <a:t>Add your information, graphs and images to this section.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DA417123-A356-16A8-84DB-1FB1E739F8F3}"/>
              </a:ext>
            </a:extLst>
          </p:cNvPr>
          <p:cNvSpPr txBox="1"/>
          <p:nvPr/>
        </p:nvSpPr>
        <p:spPr>
          <a:xfrm>
            <a:off x="11418972" y="4225518"/>
            <a:ext cx="90354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r>
              <a:rPr 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Extra Bold" panose="00000900000000000000" pitchFamily="50" charset="0"/>
              </a:rPr>
              <a:t>Results</a:t>
            </a:r>
          </a:p>
        </p:txBody>
      </p:sp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F2B270C4-46B1-6F76-5DA1-96316E768F04}"/>
              </a:ext>
            </a:extLst>
          </p:cNvPr>
          <p:cNvSpPr/>
          <p:nvPr/>
        </p:nvSpPr>
        <p:spPr>
          <a:xfrm>
            <a:off x="477404" y="3931854"/>
            <a:ext cx="9939024" cy="10306139"/>
          </a:xfrm>
          <a:prstGeom prst="roundRect">
            <a:avLst>
              <a:gd name="adj" fmla="val 1711"/>
            </a:avLst>
          </a:prstGeom>
          <a:solidFill>
            <a:srgbClr val="A0BEC8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/>
            </a:defPPr>
          </a:lstStyle>
          <a:p>
            <a:pPr algn="ctr"/>
            <a:endParaRPr lang="en-US" sz="6000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1BF716DF-14A1-EC22-33A1-6C37AB97367A}"/>
              </a:ext>
            </a:extLst>
          </p:cNvPr>
          <p:cNvSpPr txBox="1"/>
          <p:nvPr/>
        </p:nvSpPr>
        <p:spPr>
          <a:xfrm>
            <a:off x="929177" y="4631576"/>
            <a:ext cx="90354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Domine" panose="02040503040403060204" pitchFamily="18" charset="0"/>
                <a:ea typeface="Open Sans" panose="020B0606030504020204" pitchFamily="34" charset="0"/>
                <a:cs typeface="Open Sans" panose="020B0606030504020204" pitchFamily="34" charset="0"/>
              </a:rPr>
              <a:t>Add your information, graphs and images to this section.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27EA588E-48DC-DA39-E053-01ABC02D2644}"/>
              </a:ext>
            </a:extLst>
          </p:cNvPr>
          <p:cNvSpPr txBox="1"/>
          <p:nvPr/>
        </p:nvSpPr>
        <p:spPr>
          <a:xfrm>
            <a:off x="929177" y="4225518"/>
            <a:ext cx="90354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r>
              <a:rPr 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Extra Bold" panose="00000900000000000000" pitchFamily="50" charset="0"/>
              </a:rPr>
              <a:t>Introduction</a:t>
            </a:r>
          </a:p>
        </p:txBody>
      </p:sp>
      <p:sp>
        <p:nvSpPr>
          <p:cNvPr id="54" name="Rectangle: Rounded Corners 53">
            <a:extLst>
              <a:ext uri="{FF2B5EF4-FFF2-40B4-BE49-F238E27FC236}">
                <a16:creationId xmlns:a16="http://schemas.microsoft.com/office/drawing/2014/main" id="{23151322-8B10-3AD6-02CE-E3FF02053911}"/>
              </a:ext>
            </a:extLst>
          </p:cNvPr>
          <p:cNvSpPr/>
          <p:nvPr/>
        </p:nvSpPr>
        <p:spPr>
          <a:xfrm>
            <a:off x="10967199" y="23910422"/>
            <a:ext cx="9939024" cy="4397878"/>
          </a:xfrm>
          <a:prstGeom prst="roundRect">
            <a:avLst>
              <a:gd name="adj" fmla="val 3948"/>
            </a:avLst>
          </a:prstGeom>
          <a:solidFill>
            <a:srgbClr val="E3E3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/>
            </a:defPPr>
          </a:lstStyle>
          <a:p>
            <a:pPr algn="ctr"/>
            <a:endParaRPr lang="en-US" sz="6000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B484127C-88C4-0427-8264-82FDEDDEC057}"/>
              </a:ext>
            </a:extLst>
          </p:cNvPr>
          <p:cNvSpPr txBox="1"/>
          <p:nvPr/>
        </p:nvSpPr>
        <p:spPr>
          <a:xfrm>
            <a:off x="11418972" y="24808611"/>
            <a:ext cx="90354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r>
              <a:rPr lang="en-US">
                <a:solidFill>
                  <a:schemeClr val="tx1">
                    <a:lumMod val="65000"/>
                    <a:lumOff val="35000"/>
                  </a:schemeClr>
                </a:solidFill>
                <a:latin typeface="Domine" panose="02040503040403060204" pitchFamily="18" charset="0"/>
                <a:ea typeface="Open Sans" panose="020B0606030504020204" pitchFamily="34" charset="0"/>
                <a:cs typeface="Open Sans" panose="020B0606030504020204" pitchFamily="34" charset="0"/>
              </a:rPr>
              <a:t>Add your information, graphs and images to this section.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D57F3883-1DDC-F129-E831-E733A3C66FDF}"/>
              </a:ext>
            </a:extLst>
          </p:cNvPr>
          <p:cNvSpPr txBox="1"/>
          <p:nvPr/>
        </p:nvSpPr>
        <p:spPr>
          <a:xfrm>
            <a:off x="11418972" y="24402553"/>
            <a:ext cx="90354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r>
              <a:rPr lang="en-US" sz="2800" b="1">
                <a:solidFill>
                  <a:schemeClr val="tx1">
                    <a:lumMod val="75000"/>
                    <a:lumOff val="25000"/>
                  </a:schemeClr>
                </a:solidFill>
                <a:latin typeface="Montserrat Extra Bold" panose="00000900000000000000" pitchFamily="50" charset="0"/>
              </a:rPr>
              <a:t>Acknowledgements</a:t>
            </a:r>
          </a:p>
        </p:txBody>
      </p:sp>
      <p:sp>
        <p:nvSpPr>
          <p:cNvPr id="57" name="Rectangle: Rounded Corners 56">
            <a:extLst>
              <a:ext uri="{FF2B5EF4-FFF2-40B4-BE49-F238E27FC236}">
                <a16:creationId xmlns:a16="http://schemas.microsoft.com/office/drawing/2014/main" id="{59405B0F-FB82-76C7-2810-1E07FD6A6337}"/>
              </a:ext>
            </a:extLst>
          </p:cNvPr>
          <p:cNvSpPr/>
          <p:nvPr/>
        </p:nvSpPr>
        <p:spPr>
          <a:xfrm>
            <a:off x="10967199" y="14743508"/>
            <a:ext cx="9939024" cy="8643123"/>
          </a:xfrm>
          <a:prstGeom prst="roundRect">
            <a:avLst>
              <a:gd name="adj" fmla="val 1592"/>
            </a:avLst>
          </a:prstGeom>
          <a:solidFill>
            <a:srgbClr val="B3CB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/>
            </a:defPPr>
          </a:lstStyle>
          <a:p>
            <a:pPr algn="ctr"/>
            <a:endParaRPr lang="en-US" sz="6000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6B18A7FB-7A3C-1330-EAEF-C7BBF1AF1BE0}"/>
              </a:ext>
            </a:extLst>
          </p:cNvPr>
          <p:cNvSpPr txBox="1"/>
          <p:nvPr/>
        </p:nvSpPr>
        <p:spPr>
          <a:xfrm>
            <a:off x="11418972" y="15523077"/>
            <a:ext cx="90354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r>
              <a:rPr lang="en-US">
                <a:solidFill>
                  <a:schemeClr val="tx1">
                    <a:lumMod val="65000"/>
                    <a:lumOff val="35000"/>
                  </a:schemeClr>
                </a:solidFill>
                <a:latin typeface="Domine" panose="02040503040403060204" pitchFamily="18" charset="0"/>
                <a:ea typeface="Open Sans" panose="020B0606030504020204" pitchFamily="34" charset="0"/>
                <a:cs typeface="Open Sans" panose="020B0606030504020204" pitchFamily="34" charset="0"/>
              </a:rPr>
              <a:t>Add your information, graphs and images to this section.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EEC58D00-4483-2423-337D-9D55E2B0C53E}"/>
              </a:ext>
            </a:extLst>
          </p:cNvPr>
          <p:cNvSpPr txBox="1"/>
          <p:nvPr/>
        </p:nvSpPr>
        <p:spPr>
          <a:xfrm>
            <a:off x="11418972" y="15117018"/>
            <a:ext cx="90354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r>
              <a:rPr lang="en-US" sz="2800" b="1">
                <a:solidFill>
                  <a:schemeClr val="tx1">
                    <a:lumMod val="75000"/>
                    <a:lumOff val="25000"/>
                  </a:schemeClr>
                </a:solidFill>
                <a:latin typeface="Montserrat Extra Bold" panose="00000900000000000000" pitchFamily="50" charset="0"/>
              </a:rPr>
              <a:t>Conclusion</a:t>
            </a:r>
          </a:p>
        </p:txBody>
      </p:sp>
      <p:sp>
        <p:nvSpPr>
          <p:cNvPr id="60" name="Rectangle: Rounded Corners 59">
            <a:extLst>
              <a:ext uri="{FF2B5EF4-FFF2-40B4-BE49-F238E27FC236}">
                <a16:creationId xmlns:a16="http://schemas.microsoft.com/office/drawing/2014/main" id="{F50D9A66-8857-7E04-0F64-AE959324ED7C}"/>
              </a:ext>
            </a:extLst>
          </p:cNvPr>
          <p:cNvSpPr/>
          <p:nvPr/>
        </p:nvSpPr>
        <p:spPr>
          <a:xfrm>
            <a:off x="477404" y="14782500"/>
            <a:ext cx="9939024" cy="13525797"/>
          </a:xfrm>
          <a:prstGeom prst="roundRect">
            <a:avLst>
              <a:gd name="adj" fmla="val 2004"/>
            </a:avLst>
          </a:prstGeom>
          <a:solidFill>
            <a:srgbClr val="E3E3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/>
            </a:defPPr>
          </a:lstStyle>
          <a:p>
            <a:pPr algn="ctr"/>
            <a:endParaRPr lang="en-US" sz="6000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FB706ED1-CFF6-3190-8F65-FCA2CEBBF12C}"/>
              </a:ext>
            </a:extLst>
          </p:cNvPr>
          <p:cNvSpPr txBox="1"/>
          <p:nvPr/>
        </p:nvSpPr>
        <p:spPr>
          <a:xfrm>
            <a:off x="929178" y="15523076"/>
            <a:ext cx="90354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Domine" panose="02040503040403060204" pitchFamily="18" charset="0"/>
                <a:ea typeface="Open Sans" panose="020B0606030504020204" pitchFamily="34" charset="0"/>
                <a:cs typeface="Open Sans" panose="020B0606030504020204" pitchFamily="34" charset="0"/>
              </a:rPr>
              <a:t>Add your information, graphs and images to this section.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0DCED0EE-AD9D-8232-E23C-A220B0FD7B6C}"/>
              </a:ext>
            </a:extLst>
          </p:cNvPr>
          <p:cNvSpPr txBox="1"/>
          <p:nvPr/>
        </p:nvSpPr>
        <p:spPr>
          <a:xfrm>
            <a:off x="929178" y="15117018"/>
            <a:ext cx="90354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r>
              <a:rPr lang="en-US" sz="2800" b="1">
                <a:solidFill>
                  <a:schemeClr val="tx1">
                    <a:lumMod val="75000"/>
                    <a:lumOff val="25000"/>
                  </a:schemeClr>
                </a:solidFill>
                <a:latin typeface="Montserrat Extra Bold" panose="00000900000000000000" pitchFamily="50" charset="0"/>
              </a:rPr>
              <a:t>Methodology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FB14D27C-E5E4-094B-9FCB-73F85DE2535D}"/>
              </a:ext>
            </a:extLst>
          </p:cNvPr>
          <p:cNvSpPr/>
          <p:nvPr/>
        </p:nvSpPr>
        <p:spPr>
          <a:xfrm>
            <a:off x="18414963" y="443920"/>
            <a:ext cx="2411746" cy="249950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Domine" panose="02040503040403060204" pitchFamily="18" charset="0"/>
              </a:rPr>
              <a:t>Your Institution </a:t>
            </a:r>
            <a:br>
              <a:rPr lang="en-US" sz="2800" dirty="0">
                <a:solidFill>
                  <a:schemeClr val="bg1"/>
                </a:solidFill>
                <a:latin typeface="Domine" panose="02040503040403060204" pitchFamily="18" charset="0"/>
              </a:rPr>
            </a:br>
            <a:r>
              <a:rPr lang="en-US" sz="2800" dirty="0">
                <a:solidFill>
                  <a:schemeClr val="bg1"/>
                </a:solidFill>
                <a:latin typeface="Domine" panose="02040503040403060204" pitchFamily="18" charset="0"/>
              </a:rPr>
              <a:t>Logos</a:t>
            </a:r>
            <a:endParaRPr lang="en-ID" sz="2800" dirty="0">
              <a:solidFill>
                <a:schemeClr val="bg1"/>
              </a:solidFill>
              <a:latin typeface="Domine" panose="02040503040403060204" pitchFamily="18" charset="0"/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E643E039-7EEA-2E05-7186-AA0BD618AFA2}"/>
              </a:ext>
            </a:extLst>
          </p:cNvPr>
          <p:cNvSpPr txBox="1"/>
          <p:nvPr/>
        </p:nvSpPr>
        <p:spPr>
          <a:xfrm>
            <a:off x="477404" y="28642815"/>
            <a:ext cx="2042881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Domine" panose="02040503040403060204" pitchFamily="18" charset="0"/>
                <a:ea typeface="Open Sans" panose="020B0606030504020204" pitchFamily="34" charset="0"/>
                <a:cs typeface="Open Sans" panose="020B0606030504020204" pitchFamily="34" charset="0"/>
              </a:rPr>
              <a:t>ICEHP – IPSAM 2026</a:t>
            </a:r>
          </a:p>
          <a:p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Domine" panose="02040503040403060204" pitchFamily="18" charset="0"/>
                <a:ea typeface="Open Sans" panose="020B0606030504020204" pitchFamily="34" charset="0"/>
                <a:cs typeface="Open Sans" panose="020B0606030504020204" pitchFamily="34" charset="0"/>
              </a:rPr>
              <a:t>International Conference on Exercise, Health and Physiology – Indonesian Physiology Society Annual Meeting 2026</a:t>
            </a:r>
          </a:p>
          <a:p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Domine" panose="02040503040403060204" pitchFamily="18" charset="0"/>
                <a:ea typeface="Open Sans" panose="020B0606030504020204" pitchFamily="34" charset="0"/>
                <a:cs typeface="Open Sans" panose="020B0606030504020204" pitchFamily="34" charset="0"/>
              </a:rPr>
              <a:t>Bandung, 2-3 July 2026</a:t>
            </a:r>
          </a:p>
          <a:p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Domine" panose="02040503040403060204" pitchFamily="18" charset="0"/>
                <a:ea typeface="Open Sans" panose="020B0606030504020204" pitchFamily="34" charset="0"/>
                <a:cs typeface="Open Sans" panose="020B0606030504020204" pitchFamily="34" charset="0"/>
              </a:rPr>
              <a:t>Website: https://icehp.fa.itb.ac.id | Email: icehp2026@gmail.com</a:t>
            </a:r>
          </a:p>
        </p:txBody>
      </p:sp>
    </p:spTree>
    <p:extLst>
      <p:ext uri="{BB962C8B-B14F-4D97-AF65-F5344CB8AC3E}">
        <p14:creationId xmlns:p14="http://schemas.microsoft.com/office/powerpoint/2010/main" val="27470894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17</TotalTime>
  <Words>129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Domine</vt:lpstr>
      <vt:lpstr>Montserrat Extra Bold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GL</dc:creator>
  <cp:lastModifiedBy>GL</cp:lastModifiedBy>
  <cp:revision>2</cp:revision>
  <dcterms:created xsi:type="dcterms:W3CDTF">2026-06-23T07:27:23Z</dcterms:created>
  <dcterms:modified xsi:type="dcterms:W3CDTF">2026-06-23T07:45:57Z</dcterms:modified>
</cp:coreProperties>
</file>